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1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8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8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4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3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1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0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2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EE2F1-A7D5-41B1-8486-6742E4FBA93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4F559-A8B0-436D-98AD-59F7E2481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3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504" y="247776"/>
            <a:ext cx="6324600" cy="625007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661575" y="2601411"/>
            <a:ext cx="1508371" cy="150769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0967" y="2600503"/>
            <a:ext cx="176641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1000" b="1" dirty="0">
                <a:solidFill>
                  <a:srgbClr val="C00000"/>
                </a:solidFill>
              </a:rPr>
              <a:t>My name is</a:t>
            </a:r>
          </a:p>
          <a:p>
            <a:pPr algn="ctr"/>
            <a:r>
              <a:rPr lang="en-US" sz="1000" b="1" u="sng" dirty="0" smtClean="0">
                <a:solidFill>
                  <a:srgbClr val="C00000"/>
                </a:solidFill>
              </a:rPr>
              <a:t>__________________                          </a:t>
            </a:r>
            <a:endParaRPr lang="en-US" sz="1000" b="1" u="sng" dirty="0">
              <a:solidFill>
                <a:srgbClr val="C0000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US" sz="1000" b="1" dirty="0">
                <a:solidFill>
                  <a:srgbClr val="C00000"/>
                </a:solidFill>
              </a:rPr>
              <a:t>My birthday is</a:t>
            </a:r>
          </a:p>
          <a:p>
            <a:pPr algn="ctr"/>
            <a:r>
              <a:rPr lang="en-US" sz="1000" b="1" u="sng" dirty="0" smtClean="0">
                <a:solidFill>
                  <a:srgbClr val="C00000"/>
                </a:solidFill>
              </a:rPr>
              <a:t>______________________                           </a:t>
            </a:r>
            <a:endParaRPr lang="en-US" sz="1000" b="1" u="sng" dirty="0">
              <a:solidFill>
                <a:srgbClr val="C0000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en-US" sz="1000" b="1" dirty="0">
                <a:solidFill>
                  <a:srgbClr val="C00000"/>
                </a:solidFill>
              </a:rPr>
              <a:t>I was born in the </a:t>
            </a:r>
            <a:r>
              <a:rPr lang="en-US" sz="1000" b="1" dirty="0" smtClean="0">
                <a:solidFill>
                  <a:srgbClr val="C00000"/>
                </a:solidFill>
              </a:rPr>
              <a:t>Year </a:t>
            </a:r>
            <a:r>
              <a:rPr lang="en-US" sz="1000" b="1" dirty="0">
                <a:solidFill>
                  <a:srgbClr val="C00000"/>
                </a:solidFill>
              </a:rPr>
              <a:t>of</a:t>
            </a:r>
          </a:p>
          <a:p>
            <a:pPr algn="ctr"/>
            <a:r>
              <a:rPr lang="en-US" sz="1400" u="sng" dirty="0" smtClean="0">
                <a:solidFill>
                  <a:srgbClr val="C00000"/>
                </a:solidFill>
              </a:rPr>
              <a:t>______</a:t>
            </a:r>
            <a:r>
              <a:rPr lang="en-US" sz="1400" b="1" u="sng" dirty="0" smtClean="0">
                <a:solidFill>
                  <a:srgbClr val="C00000"/>
                </a:solidFill>
              </a:rPr>
              <a:t>                          </a:t>
            </a:r>
            <a:endParaRPr lang="en-US" sz="1400" b="1" u="sng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472631">
            <a:off x="3784635" y="176443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猪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 rot="1149330">
            <a:off x="4562012" y="176351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鼠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2651481">
            <a:off x="5220887" y="215773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牛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 rot="4629578">
            <a:off x="5620670" y="282800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虎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6391008">
            <a:off x="5492701" y="356565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兔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 rot="8186073">
            <a:off x="5207599" y="422760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龙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9927028">
            <a:off x="4562011" y="454872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蛇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 rot="11647482">
            <a:off x="3784634" y="454756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马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 rot="13521798">
            <a:off x="3148255" y="422711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羊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 rot="15433080">
            <a:off x="2871600" y="356565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猴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 rot="16501740">
            <a:off x="2924669" y="2822732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鸡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 rot="18964101">
            <a:off x="3248094" y="215031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狗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18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80755"/>
            <a:ext cx="6705600" cy="669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28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AREVA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 Hui (TRANSNUCLEAR INC)</dc:creator>
  <cp:lastModifiedBy>Chao Wu</cp:lastModifiedBy>
  <cp:revision>14</cp:revision>
  <cp:lastPrinted>2016-01-15T19:26:00Z</cp:lastPrinted>
  <dcterms:created xsi:type="dcterms:W3CDTF">2016-01-08T20:01:13Z</dcterms:created>
  <dcterms:modified xsi:type="dcterms:W3CDTF">2016-05-10T03:06:52Z</dcterms:modified>
</cp:coreProperties>
</file>